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45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3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1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5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1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2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1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9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9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2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8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390CC-F79D-4B35-A8A3-009B76715C00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079E-8EEB-4F1F-94A9-B8D720B4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5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3" t="21333" r="57619" b="53778"/>
          <a:stretch/>
        </p:blipFill>
        <p:spPr bwMode="auto">
          <a:xfrm>
            <a:off x="34290" y="2057400"/>
            <a:ext cx="8991600" cy="388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41881" y="533400"/>
            <a:ext cx="51764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rgbClr val="CC0099"/>
                </a:solidFill>
                <a:effectLst/>
                <a:latin typeface="Smudger LET" pitchFamily="2" charset="0"/>
              </a:rPr>
              <a:t>Lucy Locket</a:t>
            </a:r>
            <a:endParaRPr lang="en-US" sz="8800" b="1" cap="none" spc="0" dirty="0">
              <a:ln/>
              <a:solidFill>
                <a:srgbClr val="CC0099"/>
              </a:solidFill>
              <a:effectLst/>
              <a:latin typeface="Smudger LE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960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denham</dc:creator>
  <cp:lastModifiedBy>denham</cp:lastModifiedBy>
  <cp:revision>2</cp:revision>
  <dcterms:created xsi:type="dcterms:W3CDTF">2012-03-12T19:21:27Z</dcterms:created>
  <dcterms:modified xsi:type="dcterms:W3CDTF">2012-03-12T19:39:33Z</dcterms:modified>
</cp:coreProperties>
</file>